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16"/>
    <p:restoredTop sz="94651"/>
  </p:normalViewPr>
  <p:slideViewPr>
    <p:cSldViewPr snapToGrid="0" snapToObjects="1">
      <p:cViewPr varScale="1">
        <p:scale>
          <a:sx n="128" d="100"/>
          <a:sy n="128" d="100"/>
        </p:scale>
        <p:origin x="7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eelbw/Documents/USi/GB_defectsX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eelbw/Documents/USi/GB_defectsX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summary!$B$28</c:f>
              <c:strCache>
                <c:ptCount val="1"/>
                <c:pt idx="0">
                  <c:v>Xe int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summary!$C$4:$K$4</c:f>
              <c:numCache>
                <c:formatCode>General</c:formatCode>
                <c:ptCount val="9"/>
                <c:pt idx="0">
                  <c:v>0</c:v>
                </c:pt>
                <c:pt idx="1">
                  <c:v>4</c:v>
                </c:pt>
                <c:pt idx="2">
                  <c:v>8</c:v>
                </c:pt>
                <c:pt idx="3">
                  <c:v>12</c:v>
                </c:pt>
                <c:pt idx="4">
                  <c:v>16</c:v>
                </c:pt>
                <c:pt idx="5">
                  <c:v>20</c:v>
                </c:pt>
                <c:pt idx="6">
                  <c:v>24</c:v>
                </c:pt>
                <c:pt idx="7">
                  <c:v>28</c:v>
                </c:pt>
                <c:pt idx="8">
                  <c:v>32</c:v>
                </c:pt>
              </c:numCache>
            </c:numRef>
          </c:xVal>
          <c:yVal>
            <c:numRef>
              <c:f>summary!$M$11:$U$11</c:f>
              <c:numCache>
                <c:formatCode>General</c:formatCode>
                <c:ptCount val="9"/>
                <c:pt idx="0">
                  <c:v>-0.81294846666423837</c:v>
                </c:pt>
                <c:pt idx="1">
                  <c:v>-0.31785517082850373</c:v>
                </c:pt>
                <c:pt idx="2">
                  <c:v>-5.2572083319925396E-3</c:v>
                </c:pt>
                <c:pt idx="3">
                  <c:v>-0.3099487625004258</c:v>
                </c:pt>
                <c:pt idx="4">
                  <c:v>-2.0629716661157243E-2</c:v>
                </c:pt>
                <c:pt idx="5">
                  <c:v>-0.22649775416721241</c:v>
                </c:pt>
                <c:pt idx="6">
                  <c:v>-0.21735731249767318</c:v>
                </c:pt>
                <c:pt idx="7">
                  <c:v>-5.4169816669552041E-2</c:v>
                </c:pt>
                <c:pt idx="8">
                  <c:v>5.4169816670764703E-2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3EE-E949-A102-734775ABAB59}"/>
            </c:ext>
          </c:extLst>
        </c:ser>
        <c:ser>
          <c:idx val="1"/>
          <c:order val="1"/>
          <c:tx>
            <c:strRef>
              <c:f>summary!$B$36</c:f>
              <c:strCache>
                <c:ptCount val="1"/>
                <c:pt idx="0">
                  <c:v>Xe U sub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summary!$C$4:$K$4</c:f>
              <c:numCache>
                <c:formatCode>General</c:formatCode>
                <c:ptCount val="9"/>
                <c:pt idx="0">
                  <c:v>0</c:v>
                </c:pt>
                <c:pt idx="1">
                  <c:v>4</c:v>
                </c:pt>
                <c:pt idx="2">
                  <c:v>8</c:v>
                </c:pt>
                <c:pt idx="3">
                  <c:v>12</c:v>
                </c:pt>
                <c:pt idx="4">
                  <c:v>16</c:v>
                </c:pt>
                <c:pt idx="5">
                  <c:v>20</c:v>
                </c:pt>
                <c:pt idx="6">
                  <c:v>24</c:v>
                </c:pt>
                <c:pt idx="7">
                  <c:v>28</c:v>
                </c:pt>
                <c:pt idx="8">
                  <c:v>32</c:v>
                </c:pt>
              </c:numCache>
            </c:numRef>
          </c:xVal>
          <c:yVal>
            <c:numRef>
              <c:f>summary!$M$19:$U$19</c:f>
              <c:numCache>
                <c:formatCode>General</c:formatCode>
                <c:ptCount val="9"/>
                <c:pt idx="0">
                  <c:v>-0.82658091667083988</c:v>
                </c:pt>
                <c:pt idx="1">
                  <c:v>-0.49984591666240402</c:v>
                </c:pt>
                <c:pt idx="2">
                  <c:v>1.8882483333679072E-2</c:v>
                </c:pt>
                <c:pt idx="3">
                  <c:v>-1.7942983339404844E-2</c:v>
                </c:pt>
                <c:pt idx="4">
                  <c:v>2.2519850004755426E-2</c:v>
                </c:pt>
                <c:pt idx="5">
                  <c:v>5.0050833336475385E-2</c:v>
                </c:pt>
                <c:pt idx="6">
                  <c:v>0.12176126666236087</c:v>
                </c:pt>
                <c:pt idx="7">
                  <c:v>7.6820416264430003E-4</c:v>
                </c:pt>
                <c:pt idx="8">
                  <c:v>-7.6820416628227883E-4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03EE-E949-A102-734775ABAB59}"/>
            </c:ext>
          </c:extLst>
        </c:ser>
        <c:ser>
          <c:idx val="2"/>
          <c:order val="2"/>
          <c:tx>
            <c:strRef>
              <c:f>summary!$B$43</c:f>
              <c:strCache>
                <c:ptCount val="1"/>
                <c:pt idx="0">
                  <c:v>Xe Si sub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summary!$C$4:$K$4</c:f>
              <c:numCache>
                <c:formatCode>General</c:formatCode>
                <c:ptCount val="9"/>
                <c:pt idx="0">
                  <c:v>0</c:v>
                </c:pt>
                <c:pt idx="1">
                  <c:v>4</c:v>
                </c:pt>
                <c:pt idx="2">
                  <c:v>8</c:v>
                </c:pt>
                <c:pt idx="3">
                  <c:v>12</c:v>
                </c:pt>
                <c:pt idx="4">
                  <c:v>16</c:v>
                </c:pt>
                <c:pt idx="5">
                  <c:v>20</c:v>
                </c:pt>
                <c:pt idx="6">
                  <c:v>24</c:v>
                </c:pt>
                <c:pt idx="7">
                  <c:v>28</c:v>
                </c:pt>
                <c:pt idx="8">
                  <c:v>32</c:v>
                </c:pt>
              </c:numCache>
            </c:numRef>
          </c:xVal>
          <c:yVal>
            <c:numRef>
              <c:f>summary!$M$26:$U$26</c:f>
              <c:numCache>
                <c:formatCode>General</c:formatCode>
                <c:ptCount val="9"/>
                <c:pt idx="0">
                  <c:v>-1.275672131243482</c:v>
                </c:pt>
                <c:pt idx="1">
                  <c:v>-0.62471901875566493</c:v>
                </c:pt>
                <c:pt idx="2">
                  <c:v>1.7185485419759061E-2</c:v>
                </c:pt>
                <c:pt idx="3">
                  <c:v>-2.5562672915839357E-2</c:v>
                </c:pt>
                <c:pt idx="4">
                  <c:v>-0.16649811041255211</c:v>
                </c:pt>
                <c:pt idx="5">
                  <c:v>-0.1117494854212661</c:v>
                </c:pt>
                <c:pt idx="6">
                  <c:v>-0.16671583958304836</c:v>
                </c:pt>
                <c:pt idx="7">
                  <c:v>-9.4963039581974343E-2</c:v>
                </c:pt>
                <c:pt idx="8">
                  <c:v>9.4963039583187012E-2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03EE-E949-A102-734775ABAB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1799135"/>
        <c:axId val="1948031536"/>
      </c:scatterChart>
      <c:valAx>
        <c:axId val="281799135"/>
        <c:scaling>
          <c:orientation val="minMax"/>
          <c:max val="3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" pitchFamily="2" charset="0"/>
                    <a:ea typeface="+mn-ea"/>
                    <a:cs typeface="+mn-cs"/>
                  </a:defRPr>
                </a:pPr>
                <a:r>
                  <a:rPr lang="en-US"/>
                  <a:t>Distance from GB (Å)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" pitchFamily="2" charset="0"/>
                <a:ea typeface="+mn-ea"/>
                <a:cs typeface="+mn-cs"/>
              </a:defRPr>
            </a:pPr>
            <a:endParaRPr lang="en-US"/>
          </a:p>
        </c:txPr>
        <c:crossAx val="1948031536"/>
        <c:crosses val="autoZero"/>
        <c:crossBetween val="midCat"/>
      </c:valAx>
      <c:valAx>
        <c:axId val="1948031536"/>
        <c:scaling>
          <c:orientation val="minMax"/>
          <c:min val="-2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" pitchFamily="2" charset="0"/>
                    <a:ea typeface="+mn-ea"/>
                    <a:cs typeface="+mn-cs"/>
                  </a:defRPr>
                </a:pPr>
                <a:r>
                  <a:rPr lang="en-US"/>
                  <a:t>Segregation energy (eV)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" pitchFamily="2" charset="0"/>
                <a:ea typeface="+mn-ea"/>
                <a:cs typeface="+mn-cs"/>
              </a:defRPr>
            </a:pPr>
            <a:endParaRPr lang="en-US"/>
          </a:p>
        </c:txPr>
        <c:crossAx val="281799135"/>
        <c:crosses val="autoZero"/>
        <c:crossBetween val="midCat"/>
        <c:majorUnit val="0.5"/>
      </c:valAx>
      <c:spPr>
        <a:noFill/>
        <a:ln>
          <a:solidFill>
            <a:schemeClr val="tx1"/>
          </a:solidFill>
        </a:ln>
        <a:effectLst/>
      </c:spPr>
    </c:plotArea>
    <c:legend>
      <c:legendPos val="r"/>
      <c:layout>
        <c:manualLayout>
          <c:xMode val="edge"/>
          <c:yMode val="edge"/>
          <c:x val="0.68886702259079835"/>
          <c:y val="0.49857972256282224"/>
          <c:w val="0.23458355205599299"/>
          <c:h val="0.206875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" pitchFamily="2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400">
          <a:latin typeface="Times" pitchFamily="2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summary!$B$28</c:f>
              <c:strCache>
                <c:ptCount val="1"/>
                <c:pt idx="0">
                  <c:v>Xe int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summary!$C$4:$K$4</c:f>
              <c:numCache>
                <c:formatCode>General</c:formatCode>
                <c:ptCount val="9"/>
                <c:pt idx="0">
                  <c:v>0</c:v>
                </c:pt>
                <c:pt idx="1">
                  <c:v>4</c:v>
                </c:pt>
                <c:pt idx="2">
                  <c:v>8</c:v>
                </c:pt>
                <c:pt idx="3">
                  <c:v>12</c:v>
                </c:pt>
                <c:pt idx="4">
                  <c:v>16</c:v>
                </c:pt>
                <c:pt idx="5">
                  <c:v>20</c:v>
                </c:pt>
                <c:pt idx="6">
                  <c:v>24</c:v>
                </c:pt>
                <c:pt idx="7">
                  <c:v>28</c:v>
                </c:pt>
                <c:pt idx="8">
                  <c:v>32</c:v>
                </c:pt>
              </c:numCache>
            </c:numRef>
          </c:xVal>
          <c:yVal>
            <c:numRef>
              <c:f>summary!$M$35:$U$35</c:f>
              <c:numCache>
                <c:formatCode>General</c:formatCode>
                <c:ptCount val="9"/>
                <c:pt idx="0">
                  <c:v>-1.962497808339928</c:v>
                </c:pt>
                <c:pt idx="1">
                  <c:v>-1.0364200041682732</c:v>
                </c:pt>
                <c:pt idx="2">
                  <c:v>-0.14379461250064196</c:v>
                </c:pt>
                <c:pt idx="3">
                  <c:v>-0.34500830833227764</c:v>
                </c:pt>
                <c:pt idx="4">
                  <c:v>-0.21746628749679076</c:v>
                </c:pt>
                <c:pt idx="5">
                  <c:v>-0.26313039167386404</c:v>
                </c:pt>
                <c:pt idx="6">
                  <c:v>-0.10722387500330417</c:v>
                </c:pt>
                <c:pt idx="7">
                  <c:v>-4.5394141673265644E-2</c:v>
                </c:pt>
                <c:pt idx="8">
                  <c:v>4.5394141673265644E-2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225-D542-96F6-31047ED5BAA2}"/>
            </c:ext>
          </c:extLst>
        </c:ser>
        <c:ser>
          <c:idx val="1"/>
          <c:order val="1"/>
          <c:tx>
            <c:strRef>
              <c:f>summary!$B$36</c:f>
              <c:strCache>
                <c:ptCount val="1"/>
                <c:pt idx="0">
                  <c:v>Xe U sub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summary!$C$4:$K$4</c:f>
              <c:numCache>
                <c:formatCode>General</c:formatCode>
                <c:ptCount val="9"/>
                <c:pt idx="0">
                  <c:v>0</c:v>
                </c:pt>
                <c:pt idx="1">
                  <c:v>4</c:v>
                </c:pt>
                <c:pt idx="2">
                  <c:v>8</c:v>
                </c:pt>
                <c:pt idx="3">
                  <c:v>12</c:v>
                </c:pt>
                <c:pt idx="4">
                  <c:v>16</c:v>
                </c:pt>
                <c:pt idx="5">
                  <c:v>20</c:v>
                </c:pt>
                <c:pt idx="6">
                  <c:v>24</c:v>
                </c:pt>
                <c:pt idx="7">
                  <c:v>28</c:v>
                </c:pt>
                <c:pt idx="8">
                  <c:v>32</c:v>
                </c:pt>
              </c:numCache>
            </c:numRef>
          </c:xVal>
          <c:yVal>
            <c:numRef>
              <c:f>summary!$M$43:$U$43</c:f>
              <c:numCache>
                <c:formatCode>General</c:formatCode>
                <c:ptCount val="9"/>
                <c:pt idx="0">
                  <c:v>-1.3271011354130071</c:v>
                </c:pt>
                <c:pt idx="1">
                  <c:v>-1.0232267270669884</c:v>
                </c:pt>
                <c:pt idx="2">
                  <c:v>0.14264690624258947</c:v>
                </c:pt>
                <c:pt idx="3">
                  <c:v>0.18486579375651976</c:v>
                </c:pt>
                <c:pt idx="4">
                  <c:v>1.7939020932923693E-3</c:v>
                </c:pt>
                <c:pt idx="5">
                  <c:v>6.8643489576061256E-2</c:v>
                </c:pt>
                <c:pt idx="6">
                  <c:v>0.17206156874938947</c:v>
                </c:pt>
                <c:pt idx="7">
                  <c:v>-2.5712047919417575E-2</c:v>
                </c:pt>
                <c:pt idx="8">
                  <c:v>2.5712047919417575E-2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9225-D542-96F6-31047ED5BAA2}"/>
            </c:ext>
          </c:extLst>
        </c:ser>
        <c:ser>
          <c:idx val="2"/>
          <c:order val="2"/>
          <c:tx>
            <c:strRef>
              <c:f>summary!$B$43</c:f>
              <c:strCache>
                <c:ptCount val="1"/>
                <c:pt idx="0">
                  <c:v>Xe Si sub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summary!$C$4:$K$4</c:f>
              <c:numCache>
                <c:formatCode>General</c:formatCode>
                <c:ptCount val="9"/>
                <c:pt idx="0">
                  <c:v>0</c:v>
                </c:pt>
                <c:pt idx="1">
                  <c:v>4</c:v>
                </c:pt>
                <c:pt idx="2">
                  <c:v>8</c:v>
                </c:pt>
                <c:pt idx="3">
                  <c:v>12</c:v>
                </c:pt>
                <c:pt idx="4">
                  <c:v>16</c:v>
                </c:pt>
                <c:pt idx="5">
                  <c:v>20</c:v>
                </c:pt>
                <c:pt idx="6">
                  <c:v>24</c:v>
                </c:pt>
                <c:pt idx="7">
                  <c:v>28</c:v>
                </c:pt>
                <c:pt idx="8">
                  <c:v>32</c:v>
                </c:pt>
              </c:numCache>
            </c:numRef>
          </c:xVal>
          <c:yVal>
            <c:numRef>
              <c:f>summary!$M$50:$U$50</c:f>
              <c:numCache>
                <c:formatCode>General</c:formatCode>
                <c:ptCount val="9"/>
                <c:pt idx="0">
                  <c:v>-1.3748161312493419</c:v>
                </c:pt>
                <c:pt idx="1">
                  <c:v>-0.46267563957371749</c:v>
                </c:pt>
                <c:pt idx="2">
                  <c:v>1.6094229188941729E-3</c:v>
                </c:pt>
                <c:pt idx="3">
                  <c:v>0.3779542854099418</c:v>
                </c:pt>
                <c:pt idx="4">
                  <c:v>0.25843956458265893</c:v>
                </c:pt>
                <c:pt idx="5">
                  <c:v>3.0672410420568969E-2</c:v>
                </c:pt>
                <c:pt idx="6">
                  <c:v>6.2565422922489233E-2</c:v>
                </c:pt>
                <c:pt idx="7">
                  <c:v>-2.277796457929071E-2</c:v>
                </c:pt>
                <c:pt idx="8">
                  <c:v>2.277796457929071E-2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9225-D542-96F6-31047ED5BA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1799135"/>
        <c:axId val="1948031536"/>
      </c:scatterChart>
      <c:valAx>
        <c:axId val="281799135"/>
        <c:scaling>
          <c:orientation val="minMax"/>
          <c:max val="3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" pitchFamily="2" charset="0"/>
                    <a:ea typeface="+mn-ea"/>
                    <a:cs typeface="+mn-cs"/>
                  </a:defRPr>
                </a:pPr>
                <a:r>
                  <a:rPr lang="en-US"/>
                  <a:t>Distance from GB (Å)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" pitchFamily="2" charset="0"/>
                <a:ea typeface="+mn-ea"/>
                <a:cs typeface="+mn-cs"/>
              </a:defRPr>
            </a:pPr>
            <a:endParaRPr lang="en-US"/>
          </a:p>
        </c:txPr>
        <c:crossAx val="1948031536"/>
        <c:crossesAt val="0"/>
        <c:crossBetween val="midCat"/>
      </c:valAx>
      <c:valAx>
        <c:axId val="1948031536"/>
        <c:scaling>
          <c:orientation val="minMax"/>
          <c:min val="-2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" pitchFamily="2" charset="0"/>
                    <a:ea typeface="+mn-ea"/>
                    <a:cs typeface="+mn-cs"/>
                  </a:defRPr>
                </a:pPr>
                <a:r>
                  <a:rPr lang="en-US"/>
                  <a:t>Segregation energy (eV)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" pitchFamily="2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" pitchFamily="2" charset="0"/>
                <a:ea typeface="+mn-ea"/>
                <a:cs typeface="+mn-cs"/>
              </a:defRPr>
            </a:pPr>
            <a:endParaRPr lang="en-US"/>
          </a:p>
        </c:txPr>
        <c:crossAx val="281799135"/>
        <c:crosses val="autoZero"/>
        <c:crossBetween val="midCat"/>
        <c:majorUnit val="0.5"/>
      </c:valAx>
      <c:spPr>
        <a:noFill/>
        <a:ln>
          <a:solidFill>
            <a:schemeClr val="tx1"/>
          </a:solidFill>
        </a:ln>
        <a:effectLst/>
      </c:spPr>
    </c:plotArea>
    <c:legend>
      <c:legendPos val="r"/>
      <c:layout>
        <c:manualLayout>
          <c:xMode val="edge"/>
          <c:yMode val="edge"/>
          <c:x val="0.68886702259079835"/>
          <c:y val="0.49857972256282224"/>
          <c:w val="0.24292015339828771"/>
          <c:h val="0.25799973408577209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" pitchFamily="2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400">
          <a:latin typeface="Times" pitchFamily="2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0.tiff>
</file>

<file path=ppt/media/image18.tiff>
</file>

<file path=ppt/media/image2.tiff>
</file>

<file path=ppt/media/image3.tiff>
</file>

<file path=ppt/media/image4.tiff>
</file>

<file path=ppt/media/image5.tiff>
</file>

<file path=ppt/media/image6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4DCA9-8AFD-8049-BFB0-9D64BA6EDA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7ECFC0-8CAB-F240-994B-EA2A755A0E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767EC-7054-6747-8919-AF8285D54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B4A8-D3D0-1E42-BD32-A3CAA6BB7AC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834E2-654D-5642-B47D-F881B1E6B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87531E-9B62-F64E-9AC3-2B4676BCF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5D8D6-20D7-FF48-8021-FD9E65ACD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7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6DE1A-180A-444E-B710-4501C51B4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F3040D-41B6-7240-A8DE-651F267187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584F46-7A01-D04A-AD32-6A40985DD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B4A8-D3D0-1E42-BD32-A3CAA6BB7AC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CD2DFA-6F29-4D48-ADE6-66756CC4E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05980-52B5-7743-BC2D-6A8A52F39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5D8D6-20D7-FF48-8021-FD9E65ACD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079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E41FE2-F088-0144-AE0C-64C761A02E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ADA70B-B54B-FB42-AEC3-E856774077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4BC5C5-FB55-1442-AAD1-2AAFFA407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B4A8-D3D0-1E42-BD32-A3CAA6BB7AC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64741-8684-4149-8F25-F8427CADA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E72019-CFBB-944E-891E-9D72E5295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5D8D6-20D7-FF48-8021-FD9E65ACD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928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FE45F-19C5-3241-BBA6-213282FFF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97E00-3E7E-6A41-9693-9CD10AA3C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CF95A8-5299-AF40-9A41-1B7B9CED2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B4A8-D3D0-1E42-BD32-A3CAA6BB7AC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03071-7E71-E548-B4A6-F3563289D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0647F-0D63-A847-8458-C51189024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5D8D6-20D7-FF48-8021-FD9E65ACD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948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29880-5EA7-C146-B4DC-C97EDC244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22BE6-E9D4-A244-A6A5-80F52CBE7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A28FE4-66E0-C04F-9427-2C4773E83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B4A8-D3D0-1E42-BD32-A3CAA6BB7AC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99427A-28B8-C443-863D-F78E0C91B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9FB8-B663-DC40-AE5A-F3E1AED7D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5D8D6-20D7-FF48-8021-FD9E65ACD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223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40D64-A8D5-D143-8F1E-E67602B35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87B64-CBA4-5F4A-8343-0D4485BA24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786538-5281-7847-972F-F3D771EBE8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BA838E-F427-D041-86CA-48E3F94D6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B4A8-D3D0-1E42-BD32-A3CAA6BB7AC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92A970-2F6B-4E4C-A374-50BE565D2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60E17E-9331-9F43-81E0-45C6D6C5C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5D8D6-20D7-FF48-8021-FD9E65ACD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839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6D298-67EB-6A42-8FBE-4D20471C1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488AB1-F025-AA49-BB55-6015D36B6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DB8EB8-71E7-1949-AE7C-69C8C2640F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202190-60AA-EA43-A908-F619D27230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8DD79D-9005-D74B-800D-C7BCC1B137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1F94B2-BD36-3C44-B70A-9AD3E3277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B4A8-D3D0-1E42-BD32-A3CAA6BB7AC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8F25DF-704C-9341-A5B9-58FD95C5B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429F01-BF62-2C47-9837-1F868C25E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5D8D6-20D7-FF48-8021-FD9E65ACD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888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3E910-B937-D246-B026-777E51B0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E74B09-8C52-3A48-B899-B1787EF8E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B4A8-D3D0-1E42-BD32-A3CAA6BB7AC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90C092-A962-8846-9E97-FFAB2D73D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429531-94BC-FE42-AABD-11BD0B483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5D8D6-20D7-FF48-8021-FD9E65ACD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23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35B82F-1ADD-D04C-B7F5-0E7850BB4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B4A8-D3D0-1E42-BD32-A3CAA6BB7AC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B1F888-E82E-0741-B965-604E588EC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C90235-F1DC-3D4F-A1CE-A45875005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5D8D6-20D7-FF48-8021-FD9E65ACD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092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D6DA3-A0A3-F941-96EF-36B0F6FE8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6FC78E-68B0-5743-834F-5794FEE049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B9E938-AAA3-2043-8391-88B6CE806D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380757-C884-3B41-94AD-2658CF700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B4A8-D3D0-1E42-BD32-A3CAA6BB7AC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1F92A9-6659-C645-BF48-A1486BABE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EFF4AD-EAA0-BA49-AE0E-ABA4E7F4E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5D8D6-20D7-FF48-8021-FD9E65ACD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152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EB2E-9447-914A-937C-87C1F15A6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9EF729-8B14-BC4E-AF7E-F8D042E522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37564E-765C-4F42-A9F0-A7B7880EB8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25F98-A1C4-AB4E-BB18-3F76AB76C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B4A8-D3D0-1E42-BD32-A3CAA6BB7AC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66164A-062C-9740-91CA-F959EA0AF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E296F7-FC50-6346-958F-5241826FD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5D8D6-20D7-FF48-8021-FD9E65ACD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67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9F058B-B9DD-CB48-8087-C3A0C301A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BEE534-EF6D-8E41-A31F-96AC8E8F99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1D14C5-7F96-A44B-9EC7-373DA46773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04B4A8-D3D0-1E42-BD32-A3CAA6BB7AC1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96151-F90A-7D44-A7FB-3CEBE6713D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DFCFFF-F3BD-1D4E-9E59-065ECE0D4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5D8D6-20D7-FF48-8021-FD9E65ACDB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94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BAD37B-E5E3-7445-B88B-72211C4F0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7144" y="20780605"/>
            <a:ext cx="5755064" cy="44415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30D7EA1-3D0F-354A-BEBF-C404270E4F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19398" y="18910410"/>
            <a:ext cx="5060900" cy="52256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F520CB3-515B-7842-8C17-D7A71C7F7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69544" y="20933005"/>
            <a:ext cx="5755064" cy="44415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9CC926-D461-8543-A7AD-8338E4A9A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71798" y="19062810"/>
            <a:ext cx="5060900" cy="52256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EB561A1-B91B-E44C-8D7E-DE7DC9979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21944" y="21085405"/>
            <a:ext cx="5755064" cy="44415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527E878-8BBF-4F4F-B469-A80CAF76A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74344" y="21237805"/>
            <a:ext cx="5755064" cy="44415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BCFF49-01FC-A541-9C8C-0D73EB583A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3100" y="1206500"/>
            <a:ext cx="57658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558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CD5DB8F-F465-6A42-8CE9-35EEC0EA65F3}"/>
              </a:ext>
            </a:extLst>
          </p:cNvPr>
          <p:cNvGrpSpPr/>
          <p:nvPr/>
        </p:nvGrpSpPr>
        <p:grpSpPr>
          <a:xfrm>
            <a:off x="2587321" y="538535"/>
            <a:ext cx="6400800" cy="5486400"/>
            <a:chOff x="1344930" y="826770"/>
            <a:chExt cx="6400800" cy="54864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0DC52DE-97EB-134F-A1EB-599724E11B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44930" y="826770"/>
              <a:ext cx="6400800" cy="54864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0B7E46F-008C-CB49-8DFB-F7552551FB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29642" y="1052319"/>
              <a:ext cx="2882079" cy="2476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18396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2DEEAA0-FC9A-CD42-9A12-E812DFDE22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2896" y="391510"/>
            <a:ext cx="6400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27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AC80FBB-9193-4942-9940-52D4CA3E4548}"/>
              </a:ext>
            </a:extLst>
          </p:cNvPr>
          <p:cNvGrpSpPr>
            <a:grpSpLocks noChangeAspect="1"/>
          </p:cNvGrpSpPr>
          <p:nvPr/>
        </p:nvGrpSpPr>
        <p:grpSpPr>
          <a:xfrm>
            <a:off x="1492822" y="453397"/>
            <a:ext cx="9206355" cy="6156124"/>
            <a:chOff x="968002" y="0"/>
            <a:chExt cx="10255996" cy="68580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6CFFB7D-1C89-A94B-B2EE-7DE08E40E3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8002" y="0"/>
              <a:ext cx="10255996" cy="6858000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D571A11-6E6D-AC41-B646-4F224187580F}"/>
                </a:ext>
              </a:extLst>
            </p:cNvPr>
            <p:cNvSpPr txBox="1"/>
            <p:nvPr/>
          </p:nvSpPr>
          <p:spPr>
            <a:xfrm>
              <a:off x="1212574" y="5715000"/>
              <a:ext cx="7454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</a:rPr>
                <a:t>U1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9A187D8-D68B-FA48-8945-8E84B8DB7079}"/>
                </a:ext>
              </a:extLst>
            </p:cNvPr>
            <p:cNvSpPr txBox="1"/>
            <p:nvPr/>
          </p:nvSpPr>
          <p:spPr>
            <a:xfrm>
              <a:off x="2994991" y="3303104"/>
              <a:ext cx="7454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</a:rPr>
                <a:t>U2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D13DC1C-D394-BC4B-AEAE-E86DABA2DBED}"/>
                </a:ext>
              </a:extLst>
            </p:cNvPr>
            <p:cNvSpPr txBox="1"/>
            <p:nvPr/>
          </p:nvSpPr>
          <p:spPr>
            <a:xfrm>
              <a:off x="3223591" y="5080552"/>
              <a:ext cx="7454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</a:rPr>
                <a:t>Si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07249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4BF3890-8215-BE48-BBCE-2FD80F7BB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0193" y="495300"/>
            <a:ext cx="6012346" cy="6063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762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19CBB3-2EF1-ED4E-8FD4-F846987DF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1166" y="955883"/>
            <a:ext cx="4627738" cy="4778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988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8073CBF-6E3A-9244-BDFF-286E3624EA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25" y="1179133"/>
            <a:ext cx="3800145" cy="39319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8E7746A-DA76-8F42-8F67-EF14515DC9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7327" y="1179133"/>
            <a:ext cx="3785233" cy="39319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322338A-40E5-E842-B90F-D50BC55D22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3817" y="1179133"/>
            <a:ext cx="3852560" cy="393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849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BF4B9FE-ACD8-0442-90DA-B6E41B4D5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838200"/>
            <a:ext cx="6400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372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3B4321-3D69-D846-9F78-CF07649FF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16" y="1415479"/>
            <a:ext cx="3892557" cy="402704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BE1A202-8DB9-E647-B7F7-4B5A24FE0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9923" y="1414650"/>
            <a:ext cx="3852154" cy="40233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E2479F5-154B-894D-A489-C38B5881DD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6829" y="1414650"/>
            <a:ext cx="3891755" cy="402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419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95EFBB7-C0B6-C74C-85A2-7D12D5C0B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3104" y="685800"/>
            <a:ext cx="6400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8726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D7A2750C-EEBC-864F-A710-F7E97807E0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95634148"/>
              </p:ext>
            </p:extLst>
          </p:nvPr>
        </p:nvGraphicFramePr>
        <p:xfrm>
          <a:off x="1150882" y="1600200"/>
          <a:ext cx="45720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EA87FEFF-FE83-594C-B214-91B97B39B34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95814104"/>
              </p:ext>
            </p:extLst>
          </p:nvPr>
        </p:nvGraphicFramePr>
        <p:xfrm>
          <a:off x="5722882" y="1600200"/>
          <a:ext cx="45720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F697CC7-C3DE-0A4F-98D0-43F1D0FE46A8}"/>
              </a:ext>
            </a:extLst>
          </p:cNvPr>
          <p:cNvSpPr txBox="1"/>
          <p:nvPr/>
        </p:nvSpPr>
        <p:spPr>
          <a:xfrm>
            <a:off x="3258207" y="1415534"/>
            <a:ext cx="767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(210)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B64C67-4053-244B-A3A7-2D53B313D1DA}"/>
              </a:ext>
            </a:extLst>
          </p:cNvPr>
          <p:cNvSpPr txBox="1"/>
          <p:nvPr/>
        </p:nvSpPr>
        <p:spPr>
          <a:xfrm>
            <a:off x="8008882" y="1415534"/>
            <a:ext cx="767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(730)</a:t>
            </a:r>
          </a:p>
        </p:txBody>
      </p:sp>
    </p:spTree>
    <p:extLst>
      <p:ext uri="{BB962C8B-B14F-4D97-AF65-F5344CB8AC3E}">
        <p14:creationId xmlns:p14="http://schemas.microsoft.com/office/powerpoint/2010/main" val="1374260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75A43D4-69C2-A149-938D-8CAE4FDB5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585951"/>
            <a:ext cx="6400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310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798BBB4E-12FB-064B-95CC-B1066E6C8888}"/>
              </a:ext>
            </a:extLst>
          </p:cNvPr>
          <p:cNvGrpSpPr/>
          <p:nvPr/>
        </p:nvGrpSpPr>
        <p:grpSpPr>
          <a:xfrm>
            <a:off x="2579370" y="508635"/>
            <a:ext cx="6770370" cy="5840730"/>
            <a:chOff x="967740" y="1101090"/>
            <a:chExt cx="6400800" cy="548640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C8A3F61-B377-7347-BED3-3946EBE28C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7740" y="1101090"/>
              <a:ext cx="6400800" cy="54864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B662009-9B48-D541-85CD-3AC3F7446F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66210" y="1309550"/>
              <a:ext cx="3086100" cy="26452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43642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1578</TotalTime>
  <Words>31</Words>
  <Application>Microsoft Macintosh PowerPoint</Application>
  <PresentationFormat>Widescreen</PresentationFormat>
  <Paragraphs>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Benjamin W. Beeler</dc:creator>
  <cp:lastModifiedBy>Benjamin W. Beeler</cp:lastModifiedBy>
  <cp:revision>18</cp:revision>
  <dcterms:created xsi:type="dcterms:W3CDTF">2018-10-24T22:40:33Z</dcterms:created>
  <dcterms:modified xsi:type="dcterms:W3CDTF">2019-05-16T13:53:47Z</dcterms:modified>
</cp:coreProperties>
</file>